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80" r:id="rId4"/>
    <p:sldId id="276" r:id="rId5"/>
    <p:sldId id="283" r:id="rId6"/>
    <p:sldId id="282" r:id="rId7"/>
    <p:sldId id="287" r:id="rId8"/>
    <p:sldId id="286" r:id="rId9"/>
    <p:sldId id="284" r:id="rId10"/>
    <p:sldId id="285" r:id="rId11"/>
    <p:sldId id="290" r:id="rId12"/>
    <p:sldId id="288" r:id="rId13"/>
    <p:sldId id="273" r:id="rId14"/>
    <p:sldId id="28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126A"/>
    <a:srgbClr val="681166"/>
    <a:srgbClr val="941D91"/>
    <a:srgbClr val="4F81BD"/>
    <a:srgbClr val="FEFEFE"/>
    <a:srgbClr val="5C0E59"/>
    <a:srgbClr val="751572"/>
    <a:srgbClr val="68B2B2"/>
    <a:srgbClr val="1B1B1B"/>
    <a:srgbClr val="007B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4660"/>
  </p:normalViewPr>
  <p:slideViewPr>
    <p:cSldViewPr>
      <p:cViewPr varScale="1">
        <p:scale>
          <a:sx n="112" d="100"/>
          <a:sy n="112" d="100"/>
        </p:scale>
        <p:origin x="1694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80FD7-C0E5-4F7C-9CCD-4B7CEC439FEF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21B51-5B62-497B-8AB8-979C82F43E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92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769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253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791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37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327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70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3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47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76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21B51-5B62-497B-8AB8-979C82F43ED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04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-76200"/>
            <a:ext cx="6858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Demo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pic>
        <p:nvPicPr>
          <p:cNvPr id="5" name="Cola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2954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258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Demo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pic>
        <p:nvPicPr>
          <p:cNvPr id="6" name="Coc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19400" y="1619250"/>
            <a:ext cx="34480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251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QUESTIONS?</a:t>
            </a:r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46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THANKS </a:t>
            </a:r>
            <a:r>
              <a:rPr lang="en-US" b="1" dirty="0" smtClean="0">
                <a:latin typeface="Cambria" panose="02040503050406030204" pitchFamily="18" charset="0"/>
                <a:ea typeface="Cambria" panose="02040503050406030204" pitchFamily="18" charset="0"/>
                <a:sym typeface="Wingdings" panose="05000000000000000000" pitchFamily="2" charset="2"/>
              </a:rPr>
              <a:t></a:t>
            </a:r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4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https://github.com/tcg158/colab-lite</a:t>
            </a:r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77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66800"/>
          </a:xfrm>
        </p:spPr>
        <p:txBody>
          <a:bodyPr>
            <a:normAutofit/>
          </a:bodyPr>
          <a:lstStyle/>
          <a:p>
            <a:r>
              <a:rPr lang="en-US" b="1" dirty="0">
                <a:latin typeface="Cambria" pitchFamily="18" charset="0"/>
                <a:ea typeface="Cambria" pitchFamily="18" charset="0"/>
              </a:rPr>
              <a:t>Motivation</a:t>
            </a:r>
            <a:endParaRPr lang="en-US" b="1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86000"/>
            <a:ext cx="7315200" cy="1676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8800" b="1" dirty="0" smtClean="0">
                <a:latin typeface="Cambria" pitchFamily="18" charset="0"/>
                <a:ea typeface="Cambria" pitchFamily="18" charset="0"/>
              </a:rPr>
              <a:t>Collaboration</a:t>
            </a:r>
            <a:endParaRPr lang="en-US" sz="8800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334000" y="4876800"/>
            <a:ext cx="245745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400" dirty="0" smtClean="0">
                <a:latin typeface="Cambria" pitchFamily="18" charset="0"/>
                <a:ea typeface="Cambria" pitchFamily="18" charset="0"/>
              </a:rPr>
              <a:t>~ Ken Robinson</a:t>
            </a:r>
            <a:endParaRPr lang="en-US" sz="2400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247900" y="3596640"/>
            <a:ext cx="4648200" cy="167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800" dirty="0" smtClean="0">
                <a:latin typeface="Cambria" pitchFamily="18" charset="0"/>
                <a:ea typeface="Cambria" pitchFamily="18" charset="0"/>
              </a:rPr>
              <a:t>“</a:t>
            </a:r>
            <a:r>
              <a:rPr lang="en-US" sz="2800" i="1" dirty="0" smtClean="0">
                <a:latin typeface="Cambria" pitchFamily="18" charset="0"/>
                <a:ea typeface="Cambria" pitchFamily="18" charset="0"/>
              </a:rPr>
              <a:t>Most </a:t>
            </a:r>
            <a:r>
              <a:rPr lang="en-US" sz="2800" i="1" dirty="0">
                <a:latin typeface="Cambria" pitchFamily="18" charset="0"/>
                <a:ea typeface="Cambria" pitchFamily="18" charset="0"/>
              </a:rPr>
              <a:t>great learning happens </a:t>
            </a:r>
            <a:endParaRPr lang="en-US" sz="2800" i="1" dirty="0" smtClean="0">
              <a:latin typeface="Cambria" pitchFamily="18" charset="0"/>
              <a:ea typeface="Cambria" pitchFamily="18" charset="0"/>
            </a:endParaRPr>
          </a:p>
          <a:p>
            <a:pPr>
              <a:buNone/>
            </a:pPr>
            <a:r>
              <a:rPr lang="en-US" sz="2800" i="1" dirty="0" smtClean="0">
                <a:latin typeface="Cambria" pitchFamily="18" charset="0"/>
                <a:ea typeface="Cambria" pitchFamily="18" charset="0"/>
              </a:rPr>
              <a:t>in groups.</a:t>
            </a:r>
            <a:r>
              <a:rPr lang="en-US" sz="2800" i="1" dirty="0">
                <a:latin typeface="Cambria" pitchFamily="18" charset="0"/>
                <a:ea typeface="Cambria" pitchFamily="18" charset="0"/>
              </a:rPr>
              <a:t> </a:t>
            </a:r>
            <a:r>
              <a:rPr lang="en-US" sz="2800" i="1" dirty="0" smtClean="0">
                <a:latin typeface="Cambria" pitchFamily="18" charset="0"/>
                <a:ea typeface="Cambria" pitchFamily="18" charset="0"/>
              </a:rPr>
              <a:t>Collaboration </a:t>
            </a:r>
            <a:r>
              <a:rPr lang="en-US" sz="2800" i="1" dirty="0">
                <a:latin typeface="Cambria" pitchFamily="18" charset="0"/>
                <a:ea typeface="Cambria" pitchFamily="18" charset="0"/>
              </a:rPr>
              <a:t>is </a:t>
            </a:r>
            <a:endParaRPr lang="en-US" sz="2800" i="1" dirty="0" smtClean="0">
              <a:latin typeface="Cambria" pitchFamily="18" charset="0"/>
              <a:ea typeface="Cambria" pitchFamily="18" charset="0"/>
            </a:endParaRPr>
          </a:p>
          <a:p>
            <a:pPr>
              <a:buNone/>
            </a:pPr>
            <a:r>
              <a:rPr lang="en-US" sz="2800" b="1" i="1" dirty="0" smtClean="0">
                <a:latin typeface="Cambria" pitchFamily="18" charset="0"/>
                <a:ea typeface="Cambria" pitchFamily="18" charset="0"/>
              </a:rPr>
              <a:t>the </a:t>
            </a:r>
            <a:r>
              <a:rPr lang="en-US" sz="2800" b="1" i="1" dirty="0">
                <a:latin typeface="Cambria" pitchFamily="18" charset="0"/>
                <a:ea typeface="Cambria" pitchFamily="18" charset="0"/>
              </a:rPr>
              <a:t>stuff of </a:t>
            </a:r>
            <a:r>
              <a:rPr lang="en-US" sz="2800" b="1" i="1" dirty="0" smtClean="0">
                <a:latin typeface="Cambria" pitchFamily="18" charset="0"/>
                <a:ea typeface="Cambria" pitchFamily="18" charset="0"/>
              </a:rPr>
              <a:t>growth.”</a:t>
            </a:r>
            <a:endParaRPr lang="en-US" sz="2800" b="1" i="1" dirty="0">
              <a:latin typeface="Cambria" pitchFamily="18" charset="0"/>
              <a:ea typeface="Cambr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Motivation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602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276" y="1295400"/>
            <a:ext cx="6819048" cy="3361905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-76200" y="4810664"/>
            <a:ext cx="9144000" cy="105673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DD00FF"/>
                </a:solidFill>
                <a:latin typeface="Cambria" pitchFamily="18" charset="0"/>
                <a:ea typeface="Cambria" pitchFamily="18" charset="0"/>
              </a:rPr>
              <a:t>Co</a:t>
            </a:r>
            <a:r>
              <a:rPr lang="en-US" b="1" dirty="0" smtClean="0">
                <a:latin typeface="Cambria" pitchFamily="18" charset="0"/>
                <a:ea typeface="Cambria" pitchFamily="18" charset="0"/>
              </a:rPr>
              <a:t>llaborative and </a:t>
            </a:r>
            <a:r>
              <a:rPr lang="en-US" b="1" dirty="0" smtClean="0">
                <a:solidFill>
                  <a:srgbClr val="DD00FF"/>
                </a:solidFill>
                <a:latin typeface="Cambria" pitchFamily="18" charset="0"/>
                <a:ea typeface="Cambria" pitchFamily="18" charset="0"/>
              </a:rPr>
              <a:t>Co</a:t>
            </a:r>
            <a:r>
              <a:rPr lang="en-US" b="1" dirty="0" smtClean="0">
                <a:latin typeface="Cambria" pitchFamily="18" charset="0"/>
                <a:ea typeface="Cambria" pitchFamily="18" charset="0"/>
              </a:rPr>
              <a:t>gnitive</a:t>
            </a:r>
          </a:p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Programming Lab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85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Objective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8" name="Content Placeholder 2"/>
          <p:cNvSpPr>
            <a:spLocks noGrp="1"/>
          </p:cNvSpPr>
          <p:nvPr/>
        </p:nvSpPr>
        <p:spPr>
          <a:xfrm>
            <a:off x="457200" y="157003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Personalized Learning</a:t>
            </a:r>
          </a:p>
          <a:p>
            <a:pPr marL="0" indent="0">
              <a:buNone/>
            </a:pPr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Automated Evaluation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>
              <a:latin typeface="Cambria" pitchFamily="18" charset="0"/>
              <a:ea typeface="Cambria" pitchFamily="18" charset="0"/>
            </a:endParaRPr>
          </a:p>
          <a:p>
            <a:endParaRPr lang="en-US" dirty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6449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Use-cases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8" name="Content Placeholder 2"/>
          <p:cNvSpPr>
            <a:spLocks noGrp="1"/>
          </p:cNvSpPr>
          <p:nvPr/>
        </p:nvSpPr>
        <p:spPr>
          <a:xfrm>
            <a:off x="457200" y="157003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/>
        </p:nvSpPr>
        <p:spPr>
          <a:xfrm>
            <a:off x="609600" y="172243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Education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Competitive Programming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Interviews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r>
              <a:rPr lang="en-US" dirty="0">
                <a:latin typeface="Cambria" pitchFamily="18" charset="0"/>
                <a:ea typeface="Cambria" pitchFamily="18" charset="0"/>
              </a:rPr>
              <a:t>Remote Pair </a:t>
            </a:r>
            <a:r>
              <a:rPr lang="en-US" dirty="0" smtClean="0">
                <a:latin typeface="Cambria" pitchFamily="18" charset="0"/>
                <a:ea typeface="Cambria" pitchFamily="18" charset="0"/>
              </a:rPr>
              <a:t>Programming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pPr algn="r"/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9361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Next?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8" name="Content Placeholder 2"/>
          <p:cNvSpPr>
            <a:spLocks noGrp="1"/>
          </p:cNvSpPr>
          <p:nvPr/>
        </p:nvSpPr>
        <p:spPr>
          <a:xfrm>
            <a:off x="457200" y="157003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/>
        </p:nvSpPr>
        <p:spPr>
          <a:xfrm>
            <a:off x="609600" y="172243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Additional Runtimes</a:t>
            </a: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Social Capabilities</a:t>
            </a:r>
          </a:p>
          <a:p>
            <a:endParaRPr lang="en-US" dirty="0">
              <a:latin typeface="Cambria" pitchFamily="18" charset="0"/>
              <a:ea typeface="Cambria" pitchFamily="18" charset="0"/>
            </a:endParaRPr>
          </a:p>
          <a:p>
            <a:r>
              <a:rPr lang="en-US" dirty="0" smtClean="0">
                <a:latin typeface="Cambria" pitchFamily="18" charset="0"/>
                <a:ea typeface="Cambria" pitchFamily="18" charset="0"/>
              </a:rPr>
              <a:t>Customized Tutorial Planning</a:t>
            </a:r>
          </a:p>
          <a:p>
            <a:endParaRPr lang="en-US" dirty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pPr algn="r"/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  <a:p>
            <a:endParaRPr lang="en-US" dirty="0" smtClean="0"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0451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Business Model Canvas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1625708"/>
            <a:ext cx="1939128" cy="1714393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14435" y="1417637"/>
            <a:ext cx="1600200" cy="459705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Key Partners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154" y="1910932"/>
            <a:ext cx="2030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Cairo University</a:t>
            </a:r>
          </a:p>
          <a:p>
            <a:pPr algn="ctr"/>
            <a:r>
              <a:rPr lang="en-US" sz="1600" dirty="0" smtClean="0"/>
              <a:t>IBM Cloud IaaS / PaaS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238938" y="1625708"/>
            <a:ext cx="2200750" cy="1714394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254370" y="1873985"/>
            <a:ext cx="2185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Development</a:t>
            </a:r>
          </a:p>
          <a:p>
            <a:pPr algn="ctr"/>
            <a:r>
              <a:rPr lang="en-US" dirty="0" smtClean="0"/>
              <a:t>Marketing Emails</a:t>
            </a:r>
          </a:p>
          <a:p>
            <a:pPr algn="ctr"/>
            <a:r>
              <a:rPr lang="en-US" dirty="0" smtClean="0"/>
              <a:t>Customer Support</a:t>
            </a:r>
          </a:p>
          <a:p>
            <a:pPr algn="ctr"/>
            <a:r>
              <a:rPr lang="en-US" dirty="0" smtClean="0"/>
              <a:t>Maintenance</a:t>
            </a:r>
          </a:p>
          <a:p>
            <a:pPr algn="ctr"/>
            <a:r>
              <a:rPr lang="en-US" dirty="0" smtClean="0"/>
              <a:t>User Research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506428" y="1404184"/>
            <a:ext cx="1600200" cy="459705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Key Activities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583145" y="1625708"/>
            <a:ext cx="1930077" cy="1723838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4560317" y="1869693"/>
            <a:ext cx="1975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Code Base</a:t>
            </a:r>
          </a:p>
          <a:p>
            <a:pPr algn="ctr"/>
            <a:r>
              <a:rPr lang="en-US" dirty="0" smtClean="0"/>
              <a:t>IBM Cloud Services</a:t>
            </a:r>
          </a:p>
          <a:p>
            <a:pPr algn="ctr"/>
            <a:r>
              <a:rPr lang="en-US" dirty="0" smtClean="0"/>
              <a:t>Developers</a:t>
            </a:r>
          </a:p>
          <a:p>
            <a:pPr algn="ctr"/>
            <a:r>
              <a:rPr lang="en-US" dirty="0" smtClean="0"/>
              <a:t>UX Designers</a:t>
            </a:r>
          </a:p>
          <a:p>
            <a:pPr algn="ctr"/>
            <a:endParaRPr lang="en-US" dirty="0" smtClean="0"/>
          </a:p>
        </p:txBody>
      </p:sp>
      <p:sp>
        <p:nvSpPr>
          <p:cNvPr id="45" name="Rounded Rectangle 44"/>
          <p:cNvSpPr/>
          <p:nvPr/>
        </p:nvSpPr>
        <p:spPr>
          <a:xfrm>
            <a:off x="4748083" y="1417636"/>
            <a:ext cx="1600200" cy="459705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Key Resources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232800" y="3771880"/>
            <a:ext cx="2206888" cy="1733694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2527734" y="4000704"/>
            <a:ext cx="16385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Universities</a:t>
            </a:r>
          </a:p>
          <a:p>
            <a:pPr algn="ctr"/>
            <a:r>
              <a:rPr lang="en-US" dirty="0" smtClean="0"/>
              <a:t>Word </a:t>
            </a:r>
            <a:r>
              <a:rPr lang="en-US" dirty="0"/>
              <a:t>of </a:t>
            </a:r>
            <a:r>
              <a:rPr lang="en-US" dirty="0" smtClean="0"/>
              <a:t>Mouth</a:t>
            </a:r>
            <a:endParaRPr lang="en-US" dirty="0"/>
          </a:p>
          <a:p>
            <a:pPr algn="ctr"/>
            <a:r>
              <a:rPr lang="en-US" dirty="0"/>
              <a:t>Social Media</a:t>
            </a:r>
          </a:p>
          <a:p>
            <a:pPr algn="ctr"/>
            <a:r>
              <a:rPr lang="en-US" dirty="0" smtClean="0"/>
              <a:t>Conferences</a:t>
            </a:r>
          </a:p>
          <a:p>
            <a:pPr algn="ctr"/>
            <a:r>
              <a:rPr lang="en-US" dirty="0" smtClean="0"/>
              <a:t>Hackathons</a:t>
            </a:r>
            <a:endParaRPr lang="en-US" dirty="0"/>
          </a:p>
        </p:txBody>
      </p:sp>
      <p:sp>
        <p:nvSpPr>
          <p:cNvPr id="60" name="Rounded Rectangle 59"/>
          <p:cNvSpPr/>
          <p:nvPr/>
        </p:nvSpPr>
        <p:spPr>
          <a:xfrm>
            <a:off x="2536144" y="3553365"/>
            <a:ext cx="1600200" cy="455153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Customer Channels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583130" y="3771880"/>
            <a:ext cx="1952921" cy="1724632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4435720" y="4011212"/>
            <a:ext cx="2185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Online Tutorials</a:t>
            </a:r>
          </a:p>
          <a:p>
            <a:pPr algn="ctr"/>
            <a:r>
              <a:rPr lang="en-US" dirty="0" smtClean="0"/>
              <a:t>Customer Support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4748083" y="3566485"/>
            <a:ext cx="1600200" cy="459705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Customer Relationships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51595" y="3771880"/>
            <a:ext cx="1939933" cy="1724632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235692" y="3988798"/>
            <a:ext cx="17476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Universities</a:t>
            </a:r>
          </a:p>
          <a:p>
            <a:pPr algn="ctr"/>
            <a:r>
              <a:rPr lang="en-US" dirty="0" smtClean="0"/>
              <a:t>Learners</a:t>
            </a:r>
          </a:p>
          <a:p>
            <a:pPr algn="ctr"/>
            <a:r>
              <a:rPr lang="en-US" dirty="0" smtClean="0"/>
              <a:t>Tutors</a:t>
            </a:r>
          </a:p>
          <a:p>
            <a:pPr algn="ctr"/>
            <a:r>
              <a:rPr lang="en-US" dirty="0" smtClean="0"/>
              <a:t>Interviewers</a:t>
            </a:r>
          </a:p>
          <a:p>
            <a:pPr algn="ctr"/>
            <a:r>
              <a:rPr lang="en-US" dirty="0" smtClean="0"/>
              <a:t>Developers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309396" y="3533295"/>
            <a:ext cx="1600200" cy="459705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Customer Segments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656680" y="1625708"/>
            <a:ext cx="2145007" cy="1721313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7003220" y="1889028"/>
            <a:ext cx="14519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Development</a:t>
            </a:r>
          </a:p>
          <a:p>
            <a:pPr algn="ctr"/>
            <a:r>
              <a:rPr lang="en-US" dirty="0" smtClean="0"/>
              <a:t>IBM Cloud</a:t>
            </a:r>
          </a:p>
          <a:p>
            <a:pPr algn="ctr"/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84" name="Rounded Rectangle 83"/>
          <p:cNvSpPr/>
          <p:nvPr/>
        </p:nvSpPr>
        <p:spPr>
          <a:xfrm>
            <a:off x="6929083" y="1413653"/>
            <a:ext cx="1600200" cy="455153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Cost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6679493" y="3771881"/>
            <a:ext cx="2145007" cy="1733694"/>
          </a:xfrm>
          <a:prstGeom prst="rect">
            <a:avLst/>
          </a:prstGeom>
          <a:noFill/>
          <a:ln>
            <a:solidFill>
              <a:srgbClr val="6811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813730" y="3985923"/>
            <a:ext cx="18765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Premium Subscription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On-premise Deployment</a:t>
            </a:r>
          </a:p>
        </p:txBody>
      </p:sp>
      <p:sp>
        <p:nvSpPr>
          <p:cNvPr id="87" name="Rounded Rectangle 86"/>
          <p:cNvSpPr/>
          <p:nvPr/>
        </p:nvSpPr>
        <p:spPr>
          <a:xfrm>
            <a:off x="6929083" y="3566485"/>
            <a:ext cx="1600200" cy="455153"/>
          </a:xfrm>
          <a:prstGeom prst="roundRect">
            <a:avLst/>
          </a:prstGeom>
          <a:solidFill>
            <a:srgbClr val="6C12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Revenue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5646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66800"/>
          </a:xfrm>
          <a:prstGeom prst="rect">
            <a:avLst/>
          </a:prstGeom>
          <a:gradFill flip="none" rotWithShape="1">
            <a:gsLst>
              <a:gs pos="0">
                <a:srgbClr val="92278F">
                  <a:shade val="30000"/>
                  <a:satMod val="115000"/>
                </a:srgbClr>
              </a:gs>
              <a:gs pos="50000">
                <a:srgbClr val="92278F">
                  <a:shade val="67500"/>
                  <a:satMod val="115000"/>
                </a:srgbClr>
              </a:gs>
              <a:gs pos="100000">
                <a:srgbClr val="92278F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064"/>
            <a:ext cx="9144000" cy="1056736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 smtClean="0">
                <a:latin typeface="Cambria" pitchFamily="18" charset="0"/>
                <a:ea typeface="Cambria" pitchFamily="18" charset="0"/>
              </a:rPr>
              <a:t>Hacks</a:t>
            </a:r>
            <a:endParaRPr lang="en-US" b="1" dirty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/>
        </p:nvSpPr>
        <p:spPr>
          <a:xfrm>
            <a:off x="457200" y="1570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latin typeface="Cambria" pitchFamily="18" charset="0"/>
              <a:ea typeface="Cambria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19768552">
            <a:off x="4938533" y="5292326"/>
            <a:ext cx="2723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68B2B2"/>
                </a:solidFill>
              </a:rPr>
              <a:t>pdf</a:t>
            </a:r>
            <a:r>
              <a:rPr lang="en-US" sz="4800" b="1" dirty="0" smtClean="0">
                <a:solidFill>
                  <a:srgbClr val="007BC6"/>
                </a:solidFill>
              </a:rPr>
              <a:t>make</a:t>
            </a:r>
            <a:endParaRPr lang="en-US" sz="4800" b="1" dirty="0">
              <a:solidFill>
                <a:srgbClr val="007BC6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4534089"/>
            <a:ext cx="3316009" cy="23433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074" y="1114964"/>
            <a:ext cx="1797417" cy="16709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303" y="2834121"/>
            <a:ext cx="2046625" cy="2046625"/>
          </a:xfrm>
          <a:prstGeom prst="rect">
            <a:avLst/>
          </a:prstGeom>
          <a:effectLst>
            <a:outerShdw dist="50800" dir="2460000" sx="101000" sy="101000" algn="ctr" rotWithShape="0">
              <a:schemeClr val="tx1">
                <a:alpha val="36000"/>
              </a:schemeClr>
            </a:outerShdw>
          </a:effec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359" y="2688445"/>
            <a:ext cx="2067379" cy="206737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04" y="3026826"/>
            <a:ext cx="1573021" cy="141886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283103"/>
            <a:ext cx="1750492" cy="117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85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0">
      <a:dk1>
        <a:srgbClr val="FFFFFF"/>
      </a:dk1>
      <a:lt1>
        <a:srgbClr val="232937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1276</TotalTime>
  <Words>134</Words>
  <Application>Microsoft Office PowerPoint</Application>
  <PresentationFormat>On-screen Show (4:3)</PresentationFormat>
  <Paragraphs>90</Paragraphs>
  <Slides>14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</vt:lpstr>
      <vt:lpstr>Wingdings</vt:lpstr>
      <vt:lpstr>Office Theme</vt:lpstr>
      <vt:lpstr>PowerPoint Presentation</vt:lpstr>
      <vt:lpstr>Motivation</vt:lpstr>
      <vt:lpstr>Motivation</vt:lpstr>
      <vt:lpstr>PowerPoint Presentation</vt:lpstr>
      <vt:lpstr>Objective</vt:lpstr>
      <vt:lpstr>Use-cases</vt:lpstr>
      <vt:lpstr>Next?</vt:lpstr>
      <vt:lpstr>Business Model Canvas</vt:lpstr>
      <vt:lpstr>Hacks</vt:lpstr>
      <vt:lpstr>Demo</vt:lpstr>
      <vt:lpstr>Demo</vt:lpstr>
      <vt:lpstr>QUESTIONS?</vt:lpstr>
      <vt:lpstr>THANKS </vt:lpstr>
      <vt:lpstr>https://github.com/tcg158/colab-lite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Mourad</dc:creator>
  <cp:lastModifiedBy>Mourad</cp:lastModifiedBy>
  <cp:revision>232</cp:revision>
  <dcterms:created xsi:type="dcterms:W3CDTF">2006-08-16T00:00:00Z</dcterms:created>
  <dcterms:modified xsi:type="dcterms:W3CDTF">2019-08-16T08:15:56Z</dcterms:modified>
</cp:coreProperties>
</file>

<file path=docProps/thumbnail.jpeg>
</file>